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7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66.xml"/><Relationship Id="rId2" Type="http://schemas.openxmlformats.org/officeDocument/2006/relationships/image" Target="../media/image3.png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3980" y="358140"/>
            <a:ext cx="9464040" cy="6141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7290" y="270510"/>
            <a:ext cx="9837420" cy="6316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130" y="78105"/>
            <a:ext cx="10485120" cy="5982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6130" y="6061075"/>
            <a:ext cx="10530840" cy="922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0875" y="194310"/>
            <a:ext cx="10660380" cy="5875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5810" y="285750"/>
            <a:ext cx="1066038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3940" y="499110"/>
            <a:ext cx="10104120" cy="58597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4350" y="251460"/>
            <a:ext cx="11163300" cy="63550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resource_record_key" val="{&quot;13&quot;:[4364974]}"/>
  <p:tag name="commondata" val="eyJoZGlkIjoiOTNhZmQ5Y2NiM2ExZDkwMTQxYzA1Nzc5NWNkMzcwMGE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eric</dc:creator>
  <cp:lastModifiedBy>王</cp:lastModifiedBy>
  <cp:revision>158</cp:revision>
  <dcterms:created xsi:type="dcterms:W3CDTF">2019-06-19T02:08:00Z</dcterms:created>
  <dcterms:modified xsi:type="dcterms:W3CDTF">2024-02-18T07:01:30Z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7FEBB6C161204766BD23DDC349E68742_13</vt:lpwstr>
  </property>
</Properties>
</file>